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6" r:id="rId9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1" Type="http://schemas.openxmlformats.org/officeDocument/2006/relationships/slide" Target="slides/slide2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3" name="Google Shape;3733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15.png"/></Relationships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57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6" name="Google Shape;3736;p577"/>
          <p:cNvGrpSpPr/>
          <p:nvPr/>
        </p:nvGrpSpPr>
        <p:grpSpPr>
          <a:xfrm>
            <a:off x="-225700" y="-56757"/>
            <a:ext cx="9144159" cy="5143759"/>
            <a:chOff x="0" y="11"/>
            <a:chExt cx="18288317" cy="10287518"/>
          </a:xfrm>
        </p:grpSpPr>
        <p:sp>
          <p:nvSpPr>
            <p:cNvPr id="3737" name="Google Shape;3737;p577"/>
            <p:cNvSpPr/>
            <p:nvPr/>
          </p:nvSpPr>
          <p:spPr>
            <a:xfrm>
              <a:off x="7343457" y="11"/>
              <a:ext cx="10944860" cy="10282555"/>
            </a:xfrm>
            <a:custGeom>
              <a:rect b="b" l="l" r="r" t="t"/>
              <a:pathLst>
                <a:path extrusionOk="0" h="10282555" w="10944860">
                  <a:moveTo>
                    <a:pt x="10944530" y="0"/>
                  </a:moveTo>
                  <a:lnTo>
                    <a:pt x="8030019" y="0"/>
                  </a:lnTo>
                  <a:lnTo>
                    <a:pt x="7990459" y="25400"/>
                  </a:lnTo>
                  <a:lnTo>
                    <a:pt x="7952029" y="63500"/>
                  </a:lnTo>
                  <a:lnTo>
                    <a:pt x="7914703" y="101600"/>
                  </a:lnTo>
                  <a:lnTo>
                    <a:pt x="7878445" y="127000"/>
                  </a:lnTo>
                  <a:lnTo>
                    <a:pt x="7843266" y="165100"/>
                  </a:lnTo>
                  <a:lnTo>
                    <a:pt x="7809116" y="203200"/>
                  </a:lnTo>
                  <a:lnTo>
                    <a:pt x="7776007" y="241300"/>
                  </a:lnTo>
                  <a:lnTo>
                    <a:pt x="7743888" y="279400"/>
                  </a:lnTo>
                  <a:lnTo>
                    <a:pt x="7712761" y="304800"/>
                  </a:lnTo>
                  <a:lnTo>
                    <a:pt x="7682611" y="342900"/>
                  </a:lnTo>
                  <a:lnTo>
                    <a:pt x="7653401" y="381000"/>
                  </a:lnTo>
                  <a:lnTo>
                    <a:pt x="7625131" y="419100"/>
                  </a:lnTo>
                  <a:lnTo>
                    <a:pt x="7597762" y="457200"/>
                  </a:lnTo>
                  <a:lnTo>
                    <a:pt x="7571283" y="495300"/>
                  </a:lnTo>
                  <a:lnTo>
                    <a:pt x="7545679" y="533400"/>
                  </a:lnTo>
                  <a:lnTo>
                    <a:pt x="7520940" y="571500"/>
                  </a:lnTo>
                  <a:lnTo>
                    <a:pt x="7497026" y="609600"/>
                  </a:lnTo>
                  <a:lnTo>
                    <a:pt x="7473924" y="660400"/>
                  </a:lnTo>
                  <a:lnTo>
                    <a:pt x="7451623" y="698500"/>
                  </a:lnTo>
                  <a:lnTo>
                    <a:pt x="7430097" y="736600"/>
                  </a:lnTo>
                  <a:lnTo>
                    <a:pt x="7409332" y="774700"/>
                  </a:lnTo>
                  <a:lnTo>
                    <a:pt x="7389317" y="812800"/>
                  </a:lnTo>
                  <a:lnTo>
                    <a:pt x="7370013" y="863600"/>
                  </a:lnTo>
                  <a:lnTo>
                    <a:pt x="7351408" y="901700"/>
                  </a:lnTo>
                  <a:lnTo>
                    <a:pt x="7333488" y="939800"/>
                  </a:lnTo>
                  <a:lnTo>
                    <a:pt x="7316229" y="977900"/>
                  </a:lnTo>
                  <a:lnTo>
                    <a:pt x="7299617" y="1028700"/>
                  </a:lnTo>
                  <a:lnTo>
                    <a:pt x="7283628" y="1066800"/>
                  </a:lnTo>
                  <a:lnTo>
                    <a:pt x="7268248" y="1104900"/>
                  </a:lnTo>
                  <a:lnTo>
                    <a:pt x="7253452" y="1155700"/>
                  </a:lnTo>
                  <a:lnTo>
                    <a:pt x="7239228" y="1193800"/>
                  </a:lnTo>
                  <a:lnTo>
                    <a:pt x="7225551" y="1244600"/>
                  </a:lnTo>
                  <a:lnTo>
                    <a:pt x="7212406" y="1282700"/>
                  </a:lnTo>
                  <a:lnTo>
                    <a:pt x="7199782" y="1333500"/>
                  </a:lnTo>
                  <a:lnTo>
                    <a:pt x="7187628" y="1371600"/>
                  </a:lnTo>
                  <a:lnTo>
                    <a:pt x="7175970" y="1422400"/>
                  </a:lnTo>
                  <a:lnTo>
                    <a:pt x="7164756" y="1460500"/>
                  </a:lnTo>
                  <a:lnTo>
                    <a:pt x="7153973" y="1511300"/>
                  </a:lnTo>
                  <a:lnTo>
                    <a:pt x="7143610" y="1549400"/>
                  </a:lnTo>
                  <a:lnTo>
                    <a:pt x="7133641" y="1600200"/>
                  </a:lnTo>
                  <a:lnTo>
                    <a:pt x="7124052" y="1638300"/>
                  </a:lnTo>
                  <a:lnTo>
                    <a:pt x="7114819" y="1689100"/>
                  </a:lnTo>
                  <a:lnTo>
                    <a:pt x="7105929" y="1727200"/>
                  </a:lnTo>
                  <a:lnTo>
                    <a:pt x="7097357" y="1778000"/>
                  </a:lnTo>
                  <a:lnTo>
                    <a:pt x="7089102" y="1828800"/>
                  </a:lnTo>
                  <a:lnTo>
                    <a:pt x="7081113" y="1866900"/>
                  </a:lnTo>
                  <a:lnTo>
                    <a:pt x="7073392" y="1917700"/>
                  </a:lnTo>
                  <a:lnTo>
                    <a:pt x="7065912" y="1968500"/>
                  </a:lnTo>
                  <a:lnTo>
                    <a:pt x="7058660" y="2006600"/>
                  </a:lnTo>
                  <a:lnTo>
                    <a:pt x="7051624" y="2057400"/>
                  </a:lnTo>
                  <a:lnTo>
                    <a:pt x="7044766" y="2108200"/>
                  </a:lnTo>
                  <a:lnTo>
                    <a:pt x="7038073" y="2146300"/>
                  </a:lnTo>
                  <a:lnTo>
                    <a:pt x="7031533" y="2197100"/>
                  </a:lnTo>
                  <a:lnTo>
                    <a:pt x="7025132" y="2247900"/>
                  </a:lnTo>
                  <a:lnTo>
                    <a:pt x="7018833" y="2286000"/>
                  </a:lnTo>
                  <a:lnTo>
                    <a:pt x="7012635" y="2336800"/>
                  </a:lnTo>
                  <a:lnTo>
                    <a:pt x="7006501" y="2387600"/>
                  </a:lnTo>
                  <a:lnTo>
                    <a:pt x="7000430" y="2438400"/>
                  </a:lnTo>
                  <a:lnTo>
                    <a:pt x="6976288" y="2616200"/>
                  </a:lnTo>
                  <a:lnTo>
                    <a:pt x="6970192" y="2667000"/>
                  </a:lnTo>
                  <a:lnTo>
                    <a:pt x="6964045" y="2717800"/>
                  </a:lnTo>
                  <a:lnTo>
                    <a:pt x="6957822" y="2768600"/>
                  </a:lnTo>
                  <a:lnTo>
                    <a:pt x="6951497" y="2806700"/>
                  </a:lnTo>
                  <a:lnTo>
                    <a:pt x="6945046" y="2857500"/>
                  </a:lnTo>
                  <a:lnTo>
                    <a:pt x="6938467" y="2908300"/>
                  </a:lnTo>
                  <a:lnTo>
                    <a:pt x="6931736" y="2946400"/>
                  </a:lnTo>
                  <a:lnTo>
                    <a:pt x="6924827" y="2997200"/>
                  </a:lnTo>
                  <a:lnTo>
                    <a:pt x="6917728" y="3048000"/>
                  </a:lnTo>
                  <a:lnTo>
                    <a:pt x="6910413" y="3098800"/>
                  </a:lnTo>
                  <a:lnTo>
                    <a:pt x="6902869" y="3136900"/>
                  </a:lnTo>
                  <a:lnTo>
                    <a:pt x="6895071" y="3187700"/>
                  </a:lnTo>
                  <a:lnTo>
                    <a:pt x="6887007" y="3238500"/>
                  </a:lnTo>
                  <a:lnTo>
                    <a:pt x="6878663" y="3276600"/>
                  </a:lnTo>
                  <a:lnTo>
                    <a:pt x="6870001" y="3327400"/>
                  </a:lnTo>
                  <a:lnTo>
                    <a:pt x="6861010" y="3378200"/>
                  </a:lnTo>
                  <a:lnTo>
                    <a:pt x="6851688" y="3416300"/>
                  </a:lnTo>
                  <a:lnTo>
                    <a:pt x="6841985" y="3467100"/>
                  </a:lnTo>
                  <a:lnTo>
                    <a:pt x="6831914" y="3517900"/>
                  </a:lnTo>
                  <a:lnTo>
                    <a:pt x="6821424" y="3556000"/>
                  </a:lnTo>
                  <a:lnTo>
                    <a:pt x="6810527" y="3606800"/>
                  </a:lnTo>
                  <a:lnTo>
                    <a:pt x="6798958" y="3657600"/>
                  </a:lnTo>
                  <a:lnTo>
                    <a:pt x="6786397" y="3695700"/>
                  </a:lnTo>
                  <a:lnTo>
                    <a:pt x="6772821" y="3746500"/>
                  </a:lnTo>
                  <a:lnTo>
                    <a:pt x="6758241" y="3784600"/>
                  </a:lnTo>
                  <a:lnTo>
                    <a:pt x="6742658" y="3835400"/>
                  </a:lnTo>
                  <a:lnTo>
                    <a:pt x="6726072" y="3886200"/>
                  </a:lnTo>
                  <a:lnTo>
                    <a:pt x="6708470" y="3924300"/>
                  </a:lnTo>
                  <a:lnTo>
                    <a:pt x="6689852" y="3975100"/>
                  </a:lnTo>
                  <a:lnTo>
                    <a:pt x="6670230" y="4013200"/>
                  </a:lnTo>
                  <a:lnTo>
                    <a:pt x="6649593" y="4064000"/>
                  </a:lnTo>
                  <a:lnTo>
                    <a:pt x="6627927" y="4102100"/>
                  </a:lnTo>
                  <a:lnTo>
                    <a:pt x="6605257" y="4152900"/>
                  </a:lnTo>
                  <a:lnTo>
                    <a:pt x="6581572" y="4191000"/>
                  </a:lnTo>
                  <a:lnTo>
                    <a:pt x="6556857" y="4229100"/>
                  </a:lnTo>
                  <a:lnTo>
                    <a:pt x="6531115" y="4279900"/>
                  </a:lnTo>
                  <a:lnTo>
                    <a:pt x="6504356" y="4318000"/>
                  </a:lnTo>
                  <a:lnTo>
                    <a:pt x="6476581" y="4356100"/>
                  </a:lnTo>
                  <a:lnTo>
                    <a:pt x="6447764" y="4394200"/>
                  </a:lnTo>
                  <a:lnTo>
                    <a:pt x="6417932" y="4432300"/>
                  </a:lnTo>
                  <a:lnTo>
                    <a:pt x="6387058" y="4470400"/>
                  </a:lnTo>
                  <a:lnTo>
                    <a:pt x="6355169" y="4508500"/>
                  </a:lnTo>
                  <a:lnTo>
                    <a:pt x="6322238" y="4546600"/>
                  </a:lnTo>
                  <a:lnTo>
                    <a:pt x="6288278" y="4584700"/>
                  </a:lnTo>
                  <a:lnTo>
                    <a:pt x="6253277" y="4610100"/>
                  </a:lnTo>
                  <a:lnTo>
                    <a:pt x="6217247" y="4648200"/>
                  </a:lnTo>
                  <a:lnTo>
                    <a:pt x="6180175" y="4673600"/>
                  </a:lnTo>
                  <a:lnTo>
                    <a:pt x="6142063" y="4711700"/>
                  </a:lnTo>
                  <a:lnTo>
                    <a:pt x="6102909" y="4737100"/>
                  </a:lnTo>
                  <a:lnTo>
                    <a:pt x="6062713" y="4762500"/>
                  </a:lnTo>
                  <a:lnTo>
                    <a:pt x="6021476" y="4787900"/>
                  </a:lnTo>
                  <a:lnTo>
                    <a:pt x="5979185" y="4813300"/>
                  </a:lnTo>
                  <a:lnTo>
                    <a:pt x="5935865" y="4826000"/>
                  </a:lnTo>
                  <a:lnTo>
                    <a:pt x="5891479" y="4851400"/>
                  </a:lnTo>
                  <a:lnTo>
                    <a:pt x="5846051" y="4864100"/>
                  </a:lnTo>
                  <a:lnTo>
                    <a:pt x="5800674" y="4889500"/>
                  </a:lnTo>
                  <a:lnTo>
                    <a:pt x="5664136" y="4927600"/>
                  </a:lnTo>
                  <a:lnTo>
                    <a:pt x="5618518" y="4927600"/>
                  </a:lnTo>
                  <a:lnTo>
                    <a:pt x="5572849" y="4940300"/>
                  </a:lnTo>
                  <a:lnTo>
                    <a:pt x="5527141" y="4940300"/>
                  </a:lnTo>
                  <a:lnTo>
                    <a:pt x="5481396" y="4953000"/>
                  </a:lnTo>
                  <a:lnTo>
                    <a:pt x="5435612" y="4953000"/>
                  </a:lnTo>
                  <a:lnTo>
                    <a:pt x="5389791" y="4965700"/>
                  </a:lnTo>
                  <a:lnTo>
                    <a:pt x="4931016" y="4965700"/>
                  </a:lnTo>
                  <a:lnTo>
                    <a:pt x="4839347" y="4953000"/>
                  </a:lnTo>
                  <a:lnTo>
                    <a:pt x="4474159" y="4953000"/>
                  </a:lnTo>
                  <a:lnTo>
                    <a:pt x="4428756" y="4965700"/>
                  </a:lnTo>
                  <a:lnTo>
                    <a:pt x="4338155" y="4965700"/>
                  </a:lnTo>
                  <a:lnTo>
                    <a:pt x="4292955" y="4978400"/>
                  </a:lnTo>
                  <a:lnTo>
                    <a:pt x="4247858" y="4978400"/>
                  </a:lnTo>
                  <a:lnTo>
                    <a:pt x="4202836" y="4991100"/>
                  </a:lnTo>
                  <a:lnTo>
                    <a:pt x="4157903" y="4991100"/>
                  </a:lnTo>
                  <a:lnTo>
                    <a:pt x="4023703" y="5029200"/>
                  </a:lnTo>
                  <a:lnTo>
                    <a:pt x="3979176" y="5054600"/>
                  </a:lnTo>
                  <a:lnTo>
                    <a:pt x="3890480" y="5080000"/>
                  </a:lnTo>
                  <a:lnTo>
                    <a:pt x="3671151" y="5207000"/>
                  </a:lnTo>
                  <a:lnTo>
                    <a:pt x="3629431" y="5232400"/>
                  </a:lnTo>
                  <a:lnTo>
                    <a:pt x="3589388" y="5270500"/>
                  </a:lnTo>
                  <a:lnTo>
                    <a:pt x="3550970" y="5295900"/>
                  </a:lnTo>
                  <a:lnTo>
                    <a:pt x="3514166" y="5334000"/>
                  </a:lnTo>
                  <a:lnTo>
                    <a:pt x="3478923" y="5359400"/>
                  </a:lnTo>
                  <a:lnTo>
                    <a:pt x="3445218" y="5397500"/>
                  </a:lnTo>
                  <a:lnTo>
                    <a:pt x="3413023" y="5435600"/>
                  </a:lnTo>
                  <a:lnTo>
                    <a:pt x="3382289" y="5473700"/>
                  </a:lnTo>
                  <a:lnTo>
                    <a:pt x="3353003" y="5511800"/>
                  </a:lnTo>
                  <a:lnTo>
                    <a:pt x="3325114" y="5537200"/>
                  </a:lnTo>
                  <a:lnTo>
                    <a:pt x="3298596" y="5575300"/>
                  </a:lnTo>
                  <a:lnTo>
                    <a:pt x="3273425" y="5613400"/>
                  </a:lnTo>
                  <a:lnTo>
                    <a:pt x="3249561" y="5664200"/>
                  </a:lnTo>
                  <a:lnTo>
                    <a:pt x="3226968" y="5702300"/>
                  </a:lnTo>
                  <a:lnTo>
                    <a:pt x="3205619" y="5740400"/>
                  </a:lnTo>
                  <a:lnTo>
                    <a:pt x="3185464" y="5778500"/>
                  </a:lnTo>
                  <a:lnTo>
                    <a:pt x="3166503" y="5816600"/>
                  </a:lnTo>
                  <a:lnTo>
                    <a:pt x="3148673" y="5867400"/>
                  </a:lnTo>
                  <a:lnTo>
                    <a:pt x="3131959" y="5905500"/>
                  </a:lnTo>
                  <a:lnTo>
                    <a:pt x="3116326" y="5943600"/>
                  </a:lnTo>
                  <a:lnTo>
                    <a:pt x="3101733" y="5994400"/>
                  </a:lnTo>
                  <a:lnTo>
                    <a:pt x="3088144" y="6032500"/>
                  </a:lnTo>
                  <a:lnTo>
                    <a:pt x="3075546" y="6083300"/>
                  </a:lnTo>
                  <a:lnTo>
                    <a:pt x="3063875" y="6121400"/>
                  </a:lnTo>
                  <a:lnTo>
                    <a:pt x="3053130" y="6172200"/>
                  </a:lnTo>
                  <a:lnTo>
                    <a:pt x="3043263" y="6210300"/>
                  </a:lnTo>
                  <a:lnTo>
                    <a:pt x="3034246" y="6261100"/>
                  </a:lnTo>
                  <a:lnTo>
                    <a:pt x="3026041" y="6311900"/>
                  </a:lnTo>
                  <a:lnTo>
                    <a:pt x="3018625" y="6350000"/>
                  </a:lnTo>
                  <a:lnTo>
                    <a:pt x="3011944" y="6400800"/>
                  </a:lnTo>
                  <a:lnTo>
                    <a:pt x="3005988" y="6451600"/>
                  </a:lnTo>
                  <a:lnTo>
                    <a:pt x="3000705" y="6502400"/>
                  </a:lnTo>
                  <a:lnTo>
                    <a:pt x="2996082" y="6540500"/>
                  </a:lnTo>
                  <a:lnTo>
                    <a:pt x="2992069" y="6591300"/>
                  </a:lnTo>
                  <a:lnTo>
                    <a:pt x="2988653" y="6642100"/>
                  </a:lnTo>
                  <a:lnTo>
                    <a:pt x="2985782" y="6692900"/>
                  </a:lnTo>
                  <a:lnTo>
                    <a:pt x="2983420" y="6731000"/>
                  </a:lnTo>
                  <a:lnTo>
                    <a:pt x="2981553" y="6781800"/>
                  </a:lnTo>
                  <a:lnTo>
                    <a:pt x="2980144" y="6832600"/>
                  </a:lnTo>
                  <a:lnTo>
                    <a:pt x="2979140" y="6883400"/>
                  </a:lnTo>
                  <a:lnTo>
                    <a:pt x="2978543" y="6934200"/>
                  </a:lnTo>
                  <a:lnTo>
                    <a:pt x="2978289" y="6985000"/>
                  </a:lnTo>
                  <a:lnTo>
                    <a:pt x="2978353" y="7023100"/>
                  </a:lnTo>
                  <a:lnTo>
                    <a:pt x="2978823" y="7073900"/>
                  </a:lnTo>
                  <a:lnTo>
                    <a:pt x="2979229" y="7124700"/>
                  </a:lnTo>
                  <a:lnTo>
                    <a:pt x="2979509" y="7175500"/>
                  </a:lnTo>
                  <a:lnTo>
                    <a:pt x="2979407" y="7277100"/>
                  </a:lnTo>
                  <a:lnTo>
                    <a:pt x="2978912" y="7327900"/>
                  </a:lnTo>
                  <a:lnTo>
                    <a:pt x="2978010" y="7378700"/>
                  </a:lnTo>
                  <a:lnTo>
                    <a:pt x="2976664" y="7416800"/>
                  </a:lnTo>
                  <a:lnTo>
                    <a:pt x="2974784" y="7467600"/>
                  </a:lnTo>
                  <a:lnTo>
                    <a:pt x="2972333" y="7518400"/>
                  </a:lnTo>
                  <a:lnTo>
                    <a:pt x="2969222" y="7569200"/>
                  </a:lnTo>
                  <a:lnTo>
                    <a:pt x="2965399" y="7620000"/>
                  </a:lnTo>
                  <a:lnTo>
                    <a:pt x="2960789" y="7670800"/>
                  </a:lnTo>
                  <a:lnTo>
                    <a:pt x="2955328" y="7721600"/>
                  </a:lnTo>
                  <a:lnTo>
                    <a:pt x="2948965" y="7772400"/>
                  </a:lnTo>
                  <a:lnTo>
                    <a:pt x="2941624" y="7810500"/>
                  </a:lnTo>
                  <a:lnTo>
                    <a:pt x="2933242" y="7861300"/>
                  </a:lnTo>
                  <a:lnTo>
                    <a:pt x="2923756" y="7912100"/>
                  </a:lnTo>
                  <a:lnTo>
                    <a:pt x="2913100" y="7962900"/>
                  </a:lnTo>
                  <a:lnTo>
                    <a:pt x="2901200" y="8013700"/>
                  </a:lnTo>
                  <a:lnTo>
                    <a:pt x="2888094" y="8051800"/>
                  </a:lnTo>
                  <a:lnTo>
                    <a:pt x="2873438" y="8102600"/>
                  </a:lnTo>
                  <a:lnTo>
                    <a:pt x="2857271" y="8140700"/>
                  </a:lnTo>
                  <a:lnTo>
                    <a:pt x="2839631" y="8191500"/>
                  </a:lnTo>
                  <a:lnTo>
                    <a:pt x="2820530" y="8229600"/>
                  </a:lnTo>
                  <a:lnTo>
                    <a:pt x="2800019" y="8280400"/>
                  </a:lnTo>
                  <a:lnTo>
                    <a:pt x="2778125" y="8318500"/>
                  </a:lnTo>
                  <a:lnTo>
                    <a:pt x="2754871" y="8356600"/>
                  </a:lnTo>
                  <a:lnTo>
                    <a:pt x="2730309" y="8407400"/>
                  </a:lnTo>
                  <a:lnTo>
                    <a:pt x="2704452" y="8445500"/>
                  </a:lnTo>
                  <a:lnTo>
                    <a:pt x="2677337" y="8483600"/>
                  </a:lnTo>
                  <a:lnTo>
                    <a:pt x="2649004" y="8521700"/>
                  </a:lnTo>
                  <a:lnTo>
                    <a:pt x="2619476" y="8559800"/>
                  </a:lnTo>
                  <a:lnTo>
                    <a:pt x="2588806" y="8585200"/>
                  </a:lnTo>
                  <a:lnTo>
                    <a:pt x="2556992" y="8623300"/>
                  </a:lnTo>
                  <a:lnTo>
                    <a:pt x="2524087" y="8661400"/>
                  </a:lnTo>
                  <a:lnTo>
                    <a:pt x="2490127" y="8686800"/>
                  </a:lnTo>
                  <a:lnTo>
                    <a:pt x="2455126" y="8724900"/>
                  </a:lnTo>
                  <a:lnTo>
                    <a:pt x="2419134" y="8750300"/>
                  </a:lnTo>
                  <a:lnTo>
                    <a:pt x="2382177" y="8788400"/>
                  </a:lnTo>
                  <a:lnTo>
                    <a:pt x="2344293" y="8813800"/>
                  </a:lnTo>
                  <a:lnTo>
                    <a:pt x="2305507" y="8839200"/>
                  </a:lnTo>
                  <a:lnTo>
                    <a:pt x="2265845" y="8864600"/>
                  </a:lnTo>
                  <a:lnTo>
                    <a:pt x="2225357" y="8890000"/>
                  </a:lnTo>
                  <a:lnTo>
                    <a:pt x="2184057" y="8915400"/>
                  </a:lnTo>
                  <a:lnTo>
                    <a:pt x="2141982" y="8928100"/>
                  </a:lnTo>
                  <a:lnTo>
                    <a:pt x="2099183" y="8953500"/>
                  </a:lnTo>
                  <a:lnTo>
                    <a:pt x="2055660" y="8966200"/>
                  </a:lnTo>
                  <a:lnTo>
                    <a:pt x="2011476" y="8991600"/>
                  </a:lnTo>
                  <a:lnTo>
                    <a:pt x="1781530" y="9055100"/>
                  </a:lnTo>
                  <a:lnTo>
                    <a:pt x="1733969" y="9055100"/>
                  </a:lnTo>
                  <a:lnTo>
                    <a:pt x="1685963" y="9067800"/>
                  </a:lnTo>
                  <a:lnTo>
                    <a:pt x="1635658" y="9067800"/>
                  </a:lnTo>
                  <a:lnTo>
                    <a:pt x="1585671" y="9080500"/>
                  </a:lnTo>
                  <a:lnTo>
                    <a:pt x="1536039" y="9080500"/>
                  </a:lnTo>
                  <a:lnTo>
                    <a:pt x="1486750" y="9093200"/>
                  </a:lnTo>
                  <a:lnTo>
                    <a:pt x="1437830" y="9093200"/>
                  </a:lnTo>
                  <a:lnTo>
                    <a:pt x="1293368" y="9131300"/>
                  </a:lnTo>
                  <a:lnTo>
                    <a:pt x="1246022" y="9131300"/>
                  </a:lnTo>
                  <a:lnTo>
                    <a:pt x="971054" y="9207500"/>
                  </a:lnTo>
                  <a:lnTo>
                    <a:pt x="926846" y="9232900"/>
                  </a:lnTo>
                  <a:lnTo>
                    <a:pt x="883132" y="9245600"/>
                  </a:lnTo>
                  <a:lnTo>
                    <a:pt x="839927" y="9271000"/>
                  </a:lnTo>
                  <a:lnTo>
                    <a:pt x="797242" y="9283700"/>
                  </a:lnTo>
                  <a:lnTo>
                    <a:pt x="713435" y="9334500"/>
                  </a:lnTo>
                  <a:lnTo>
                    <a:pt x="631825" y="9385300"/>
                  </a:lnTo>
                  <a:lnTo>
                    <a:pt x="552488" y="9436100"/>
                  </a:lnTo>
                  <a:lnTo>
                    <a:pt x="513689" y="9474200"/>
                  </a:lnTo>
                  <a:lnTo>
                    <a:pt x="475500" y="9499600"/>
                  </a:lnTo>
                  <a:lnTo>
                    <a:pt x="437921" y="9537700"/>
                  </a:lnTo>
                  <a:lnTo>
                    <a:pt x="400964" y="9575800"/>
                  </a:lnTo>
                  <a:lnTo>
                    <a:pt x="364642" y="9613900"/>
                  </a:lnTo>
                  <a:lnTo>
                    <a:pt x="332867" y="9652000"/>
                  </a:lnTo>
                  <a:lnTo>
                    <a:pt x="302133" y="9690100"/>
                  </a:lnTo>
                  <a:lnTo>
                    <a:pt x="272453" y="9728200"/>
                  </a:lnTo>
                  <a:lnTo>
                    <a:pt x="243865" y="9766300"/>
                  </a:lnTo>
                  <a:lnTo>
                    <a:pt x="216395" y="9804400"/>
                  </a:lnTo>
                  <a:lnTo>
                    <a:pt x="190080" y="9842500"/>
                  </a:lnTo>
                  <a:lnTo>
                    <a:pt x="164947" y="9880600"/>
                  </a:lnTo>
                  <a:lnTo>
                    <a:pt x="141033" y="9931400"/>
                  </a:lnTo>
                  <a:lnTo>
                    <a:pt x="118364" y="9969500"/>
                  </a:lnTo>
                  <a:lnTo>
                    <a:pt x="96964" y="10020300"/>
                  </a:lnTo>
                  <a:lnTo>
                    <a:pt x="76873" y="10058400"/>
                  </a:lnTo>
                  <a:lnTo>
                    <a:pt x="58127" y="10109200"/>
                  </a:lnTo>
                  <a:lnTo>
                    <a:pt x="40741" y="10147300"/>
                  </a:lnTo>
                  <a:lnTo>
                    <a:pt x="24752" y="10198100"/>
                  </a:lnTo>
                  <a:lnTo>
                    <a:pt x="10185" y="10248900"/>
                  </a:lnTo>
                  <a:lnTo>
                    <a:pt x="0" y="10274300"/>
                  </a:lnTo>
                  <a:lnTo>
                    <a:pt x="2477490" y="10274300"/>
                  </a:lnTo>
                  <a:lnTo>
                    <a:pt x="2469400" y="10282377"/>
                  </a:lnTo>
                  <a:lnTo>
                    <a:pt x="10944530" y="10282377"/>
                  </a:lnTo>
                  <a:lnTo>
                    <a:pt x="10944530" y="8826500"/>
                  </a:lnTo>
                  <a:lnTo>
                    <a:pt x="10944530" y="274777"/>
                  </a:lnTo>
                  <a:lnTo>
                    <a:pt x="10944530" y="0"/>
                  </a:ln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77"/>
            <p:cNvSpPr/>
            <p:nvPr/>
          </p:nvSpPr>
          <p:spPr>
            <a:xfrm>
              <a:off x="0" y="7911359"/>
              <a:ext cx="18288000" cy="2376170"/>
            </a:xfrm>
            <a:custGeom>
              <a:rect b="b" l="l" r="r" t="t"/>
              <a:pathLst>
                <a:path extrusionOk="0" h="2376170" w="18288000">
                  <a:moveTo>
                    <a:pt x="18287998" y="2375639"/>
                  </a:moveTo>
                  <a:lnTo>
                    <a:pt x="0" y="237563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2375639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9" name="Google Shape;3739;p5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05441" y="1251910"/>
              <a:ext cx="6482514" cy="8486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0" name="Google Shape;3740;p577"/>
            <p:cNvSpPr/>
            <p:nvPr/>
          </p:nvSpPr>
          <p:spPr>
            <a:xfrm>
              <a:off x="78002" y="10439"/>
              <a:ext cx="5134610" cy="3113405"/>
            </a:xfrm>
            <a:custGeom>
              <a:rect b="b" l="l" r="r" t="t"/>
              <a:pathLst>
                <a:path extrusionOk="0" h="3113405" w="5134610">
                  <a:moveTo>
                    <a:pt x="4663382" y="674655"/>
                  </a:moveTo>
                  <a:lnTo>
                    <a:pt x="4129280" y="830252"/>
                  </a:lnTo>
                  <a:lnTo>
                    <a:pt x="4174936" y="803723"/>
                  </a:lnTo>
                  <a:lnTo>
                    <a:pt x="4273258" y="775079"/>
                  </a:lnTo>
                  <a:lnTo>
                    <a:pt x="4318793" y="748586"/>
                  </a:lnTo>
                  <a:lnTo>
                    <a:pt x="4367812" y="734306"/>
                  </a:lnTo>
                  <a:lnTo>
                    <a:pt x="4413199" y="707855"/>
                  </a:lnTo>
                  <a:lnTo>
                    <a:pt x="4464008" y="693054"/>
                  </a:lnTo>
                  <a:lnTo>
                    <a:pt x="4555937" y="639816"/>
                  </a:lnTo>
                  <a:lnTo>
                    <a:pt x="4597339" y="601299"/>
                  </a:lnTo>
                  <a:lnTo>
                    <a:pt x="4641804" y="575118"/>
                  </a:lnTo>
                  <a:lnTo>
                    <a:pt x="4682369" y="536844"/>
                  </a:lnTo>
                  <a:lnTo>
                    <a:pt x="4726279" y="510824"/>
                  </a:lnTo>
                  <a:lnTo>
                    <a:pt x="4766569" y="472631"/>
                  </a:lnTo>
                  <a:lnTo>
                    <a:pt x="4803581" y="435392"/>
                  </a:lnTo>
                  <a:lnTo>
                    <a:pt x="4842591" y="410800"/>
                  </a:lnTo>
                  <a:lnTo>
                    <a:pt x="4876472" y="374474"/>
                  </a:lnTo>
                  <a:lnTo>
                    <a:pt x="4908750" y="338614"/>
                  </a:lnTo>
                  <a:lnTo>
                    <a:pt x="4935851" y="291035"/>
                  </a:lnTo>
                  <a:lnTo>
                    <a:pt x="4964852" y="256131"/>
                  </a:lnTo>
                  <a:lnTo>
                    <a:pt x="4992179" y="221714"/>
                  </a:lnTo>
                  <a:lnTo>
                    <a:pt x="5014255" y="175599"/>
                  </a:lnTo>
                  <a:lnTo>
                    <a:pt x="5034607" y="129986"/>
                  </a:lnTo>
                  <a:lnTo>
                    <a:pt x="5053211" y="84882"/>
                  </a:lnTo>
                  <a:lnTo>
                    <a:pt x="5070043" y="40295"/>
                  </a:lnTo>
                  <a:lnTo>
                    <a:pt x="5074585" y="25744"/>
                  </a:lnTo>
                  <a:lnTo>
                    <a:pt x="5080282" y="10856"/>
                  </a:lnTo>
                  <a:lnTo>
                    <a:pt x="5117548" y="0"/>
                  </a:lnTo>
                  <a:lnTo>
                    <a:pt x="5126135" y="10726"/>
                  </a:lnTo>
                  <a:lnTo>
                    <a:pt x="5129952" y="22842"/>
                  </a:lnTo>
                  <a:lnTo>
                    <a:pt x="5134575" y="47951"/>
                  </a:lnTo>
                  <a:lnTo>
                    <a:pt x="5134073" y="87781"/>
                  </a:lnTo>
                  <a:lnTo>
                    <a:pt x="5125212" y="116818"/>
                  </a:lnTo>
                  <a:lnTo>
                    <a:pt x="5115351" y="159375"/>
                  </a:lnTo>
                  <a:lnTo>
                    <a:pt x="5101189" y="203184"/>
                  </a:lnTo>
                  <a:lnTo>
                    <a:pt x="5077790" y="249685"/>
                  </a:lnTo>
                  <a:lnTo>
                    <a:pt x="5049955" y="284250"/>
                  </a:lnTo>
                  <a:lnTo>
                    <a:pt x="5024643" y="331308"/>
                  </a:lnTo>
                  <a:lnTo>
                    <a:pt x="4994609" y="366513"/>
                  </a:lnTo>
                  <a:lnTo>
                    <a:pt x="4966813" y="414295"/>
                  </a:lnTo>
                  <a:lnTo>
                    <a:pt x="4934009" y="450307"/>
                  </a:lnTo>
                  <a:lnTo>
                    <a:pt x="4899607" y="486785"/>
                  </a:lnTo>
                  <a:lnTo>
                    <a:pt x="4863463" y="523771"/>
                  </a:lnTo>
                  <a:lnTo>
                    <a:pt x="4821882" y="549112"/>
                  </a:lnTo>
                  <a:lnTo>
                    <a:pt x="4784086" y="586579"/>
                  </a:lnTo>
                  <a:lnTo>
                    <a:pt x="4742784" y="611839"/>
                  </a:lnTo>
                  <a:lnTo>
                    <a:pt x="4704959" y="649315"/>
                  </a:lnTo>
                  <a:lnTo>
                    <a:pt x="4663382" y="674655"/>
                  </a:lnTo>
                  <a:close/>
                </a:path>
                <a:path extrusionOk="0" h="3113405" w="5134610">
                  <a:moveTo>
                    <a:pt x="1991219" y="1122421"/>
                  </a:moveTo>
                  <a:lnTo>
                    <a:pt x="1661659" y="1218430"/>
                  </a:lnTo>
                  <a:lnTo>
                    <a:pt x="1705080" y="1192553"/>
                  </a:lnTo>
                  <a:lnTo>
                    <a:pt x="1940492" y="1123971"/>
                  </a:lnTo>
                  <a:lnTo>
                    <a:pt x="1991219" y="1122421"/>
                  </a:lnTo>
                  <a:close/>
                </a:path>
                <a:path extrusionOk="0" h="3113405" w="5134610">
                  <a:moveTo>
                    <a:pt x="48020" y="3077457"/>
                  </a:moveTo>
                  <a:lnTo>
                    <a:pt x="613" y="3091268"/>
                  </a:lnTo>
                  <a:lnTo>
                    <a:pt x="0" y="3078218"/>
                  </a:lnTo>
                  <a:lnTo>
                    <a:pt x="2683" y="3024525"/>
                  </a:lnTo>
                  <a:lnTo>
                    <a:pt x="15170" y="2981203"/>
                  </a:lnTo>
                  <a:lnTo>
                    <a:pt x="36919" y="2948411"/>
                  </a:lnTo>
                  <a:lnTo>
                    <a:pt x="60282" y="2901921"/>
                  </a:lnTo>
                  <a:lnTo>
                    <a:pt x="92585" y="2866055"/>
                  </a:lnTo>
                  <a:lnTo>
                    <a:pt x="125747" y="2829938"/>
                  </a:lnTo>
                  <a:lnTo>
                    <a:pt x="159903" y="2793532"/>
                  </a:lnTo>
                  <a:lnTo>
                    <a:pt x="198740" y="2768989"/>
                  </a:lnTo>
                  <a:lnTo>
                    <a:pt x="280343" y="2718761"/>
                  </a:lnTo>
                  <a:lnTo>
                    <a:pt x="381336" y="2689339"/>
                  </a:lnTo>
                  <a:lnTo>
                    <a:pt x="384360" y="2675230"/>
                  </a:lnTo>
                  <a:lnTo>
                    <a:pt x="390069" y="2673567"/>
                  </a:lnTo>
                  <a:lnTo>
                    <a:pt x="390058" y="2660342"/>
                  </a:lnTo>
                  <a:lnTo>
                    <a:pt x="398987" y="2618057"/>
                  </a:lnTo>
                  <a:lnTo>
                    <a:pt x="406055" y="2563086"/>
                  </a:lnTo>
                  <a:lnTo>
                    <a:pt x="418283" y="2519840"/>
                  </a:lnTo>
                  <a:lnTo>
                    <a:pt x="432033" y="2476150"/>
                  </a:lnTo>
                  <a:lnTo>
                    <a:pt x="443668" y="2419849"/>
                  </a:lnTo>
                  <a:lnTo>
                    <a:pt x="460207" y="2375347"/>
                  </a:lnTo>
                  <a:lnTo>
                    <a:pt x="478012" y="2330476"/>
                  </a:lnTo>
                  <a:lnTo>
                    <a:pt x="496999" y="2285261"/>
                  </a:lnTo>
                  <a:lnTo>
                    <a:pt x="517082" y="2239726"/>
                  </a:lnTo>
                  <a:lnTo>
                    <a:pt x="538176" y="2193897"/>
                  </a:lnTo>
                  <a:lnTo>
                    <a:pt x="560196" y="2147799"/>
                  </a:lnTo>
                  <a:lnTo>
                    <a:pt x="584712" y="2100973"/>
                  </a:lnTo>
                  <a:lnTo>
                    <a:pt x="610365" y="2053815"/>
                  </a:lnTo>
                  <a:lnTo>
                    <a:pt x="640673" y="2018530"/>
                  </a:lnTo>
                  <a:lnTo>
                    <a:pt x="668497" y="1970740"/>
                  </a:lnTo>
                  <a:lnTo>
                    <a:pt x="700906" y="1934843"/>
                  </a:lnTo>
                  <a:lnTo>
                    <a:pt x="730761" y="1886462"/>
                  </a:lnTo>
                  <a:lnTo>
                    <a:pt x="765133" y="1849993"/>
                  </a:lnTo>
                  <a:lnTo>
                    <a:pt x="800432" y="1813253"/>
                  </a:lnTo>
                  <a:lnTo>
                    <a:pt x="836626" y="1776253"/>
                  </a:lnTo>
                  <a:lnTo>
                    <a:pt x="873679" y="1739003"/>
                  </a:lnTo>
                  <a:lnTo>
                    <a:pt x="950223" y="1663792"/>
                  </a:lnTo>
                  <a:lnTo>
                    <a:pt x="1027229" y="1601674"/>
                  </a:lnTo>
                  <a:lnTo>
                    <a:pt x="1064171" y="1564456"/>
                  </a:lnTo>
                  <a:lnTo>
                    <a:pt x="1104860" y="1539374"/>
                  </a:lnTo>
                  <a:lnTo>
                    <a:pt x="1142234" y="1502031"/>
                  </a:lnTo>
                  <a:lnTo>
                    <a:pt x="1183437" y="1476799"/>
                  </a:lnTo>
                  <a:lnTo>
                    <a:pt x="1221403" y="1439283"/>
                  </a:lnTo>
                  <a:lnTo>
                    <a:pt x="1477761" y="1285232"/>
                  </a:lnTo>
                  <a:lnTo>
                    <a:pt x="1524553" y="1271601"/>
                  </a:lnTo>
                  <a:lnTo>
                    <a:pt x="1567841" y="1245762"/>
                  </a:lnTo>
                  <a:lnTo>
                    <a:pt x="2085644" y="1094913"/>
                  </a:lnTo>
                  <a:lnTo>
                    <a:pt x="2187255" y="1091767"/>
                  </a:lnTo>
                  <a:lnTo>
                    <a:pt x="2236443" y="1077438"/>
                  </a:lnTo>
                  <a:lnTo>
                    <a:pt x="2394069" y="1071201"/>
                  </a:lnTo>
                  <a:lnTo>
                    <a:pt x="2442885" y="1056980"/>
                  </a:lnTo>
                  <a:lnTo>
                    <a:pt x="2599524" y="1051031"/>
                  </a:lnTo>
                  <a:lnTo>
                    <a:pt x="1610246" y="1339232"/>
                  </a:lnTo>
                  <a:lnTo>
                    <a:pt x="1563355" y="1366120"/>
                  </a:lnTo>
                  <a:lnTo>
                    <a:pt x="1513378" y="1380680"/>
                  </a:lnTo>
                  <a:lnTo>
                    <a:pt x="1422554" y="1433595"/>
                  </a:lnTo>
                  <a:lnTo>
                    <a:pt x="1379534" y="1459356"/>
                  </a:lnTo>
                  <a:lnTo>
                    <a:pt x="1340005" y="1497327"/>
                  </a:lnTo>
                  <a:lnTo>
                    <a:pt x="1211008" y="1574591"/>
                  </a:lnTo>
                  <a:lnTo>
                    <a:pt x="1171843" y="1612456"/>
                  </a:lnTo>
                  <a:lnTo>
                    <a:pt x="1087193" y="1663573"/>
                  </a:lnTo>
                  <a:lnTo>
                    <a:pt x="1048934" y="1701175"/>
                  </a:lnTo>
                  <a:lnTo>
                    <a:pt x="1007544" y="1726460"/>
                  </a:lnTo>
                  <a:lnTo>
                    <a:pt x="933377" y="1800979"/>
                  </a:lnTo>
                  <a:lnTo>
                    <a:pt x="861621" y="1874795"/>
                  </a:lnTo>
                  <a:lnTo>
                    <a:pt x="826798" y="1911396"/>
                  </a:lnTo>
                  <a:lnTo>
                    <a:pt x="792759" y="1947768"/>
                  </a:lnTo>
                  <a:lnTo>
                    <a:pt x="759564" y="1983894"/>
                  </a:lnTo>
                  <a:lnTo>
                    <a:pt x="732300" y="2031521"/>
                  </a:lnTo>
                  <a:lnTo>
                    <a:pt x="702331" y="2066707"/>
                  </a:lnTo>
                  <a:lnTo>
                    <a:pt x="676834" y="2113819"/>
                  </a:lnTo>
                  <a:lnTo>
                    <a:pt x="648773" y="2148450"/>
                  </a:lnTo>
                  <a:lnTo>
                    <a:pt x="625323" y="2194965"/>
                  </a:lnTo>
                  <a:lnTo>
                    <a:pt x="603001" y="2241152"/>
                  </a:lnTo>
                  <a:lnTo>
                    <a:pt x="581878" y="2286990"/>
                  </a:lnTo>
                  <a:lnTo>
                    <a:pt x="558470" y="2320265"/>
                  </a:lnTo>
                  <a:lnTo>
                    <a:pt x="543506" y="2377536"/>
                  </a:lnTo>
                  <a:lnTo>
                    <a:pt x="526397" y="2422204"/>
                  </a:lnTo>
                  <a:lnTo>
                    <a:pt x="510767" y="2466441"/>
                  </a:lnTo>
                  <a:lnTo>
                    <a:pt x="496685" y="2510228"/>
                  </a:lnTo>
                  <a:lnTo>
                    <a:pt x="487773" y="2565736"/>
                  </a:lnTo>
                  <a:lnTo>
                    <a:pt x="476997" y="2608559"/>
                  </a:lnTo>
                  <a:lnTo>
                    <a:pt x="474334" y="2622562"/>
                  </a:lnTo>
                  <a:lnTo>
                    <a:pt x="475802" y="2648591"/>
                  </a:lnTo>
                  <a:lnTo>
                    <a:pt x="473862" y="2662384"/>
                  </a:lnTo>
                  <a:lnTo>
                    <a:pt x="471632" y="2676261"/>
                  </a:lnTo>
                  <a:lnTo>
                    <a:pt x="522682" y="2674617"/>
                  </a:lnTo>
                  <a:lnTo>
                    <a:pt x="576091" y="2685514"/>
                  </a:lnTo>
                  <a:lnTo>
                    <a:pt x="674396" y="2683331"/>
                  </a:lnTo>
                  <a:lnTo>
                    <a:pt x="725023" y="2695038"/>
                  </a:lnTo>
                  <a:lnTo>
                    <a:pt x="368133" y="2799009"/>
                  </a:lnTo>
                  <a:lnTo>
                    <a:pt x="353830" y="2816404"/>
                  </a:lnTo>
                  <a:lnTo>
                    <a:pt x="318515" y="2826692"/>
                  </a:lnTo>
                  <a:lnTo>
                    <a:pt x="236929" y="2876915"/>
                  </a:lnTo>
                  <a:lnTo>
                    <a:pt x="201487" y="2913697"/>
                  </a:lnTo>
                  <a:lnTo>
                    <a:pt x="164035" y="2937835"/>
                  </a:lnTo>
                  <a:lnTo>
                    <a:pt x="131933" y="2973643"/>
                  </a:lnTo>
                  <a:lnTo>
                    <a:pt x="105439" y="3021045"/>
                  </a:lnTo>
                  <a:lnTo>
                    <a:pt x="88467" y="3039218"/>
                  </a:lnTo>
                  <a:lnTo>
                    <a:pt x="68894" y="3058148"/>
                  </a:lnTo>
                  <a:lnTo>
                    <a:pt x="48020" y="3077457"/>
                  </a:lnTo>
                  <a:close/>
                </a:path>
                <a:path extrusionOk="0" h="3113405" w="5134610">
                  <a:moveTo>
                    <a:pt x="4451720" y="815685"/>
                  </a:moveTo>
                  <a:lnTo>
                    <a:pt x="3414226" y="1117932"/>
                  </a:lnTo>
                  <a:lnTo>
                    <a:pt x="3263368" y="1122197"/>
                  </a:lnTo>
                  <a:lnTo>
                    <a:pt x="3216769" y="1135772"/>
                  </a:lnTo>
                  <a:lnTo>
                    <a:pt x="2702860" y="1153207"/>
                  </a:lnTo>
                  <a:lnTo>
                    <a:pt x="2654684" y="1167241"/>
                  </a:lnTo>
                  <a:lnTo>
                    <a:pt x="2395529" y="1176600"/>
                  </a:lnTo>
                  <a:lnTo>
                    <a:pt x="2345588" y="1177921"/>
                  </a:lnTo>
                  <a:lnTo>
                    <a:pt x="2299111" y="1191460"/>
                  </a:lnTo>
                  <a:lnTo>
                    <a:pt x="2198756" y="1194240"/>
                  </a:lnTo>
                  <a:lnTo>
                    <a:pt x="2151966" y="1207872"/>
                  </a:lnTo>
                  <a:lnTo>
                    <a:pt x="2101503" y="1209345"/>
                  </a:lnTo>
                  <a:lnTo>
                    <a:pt x="2054464" y="1223048"/>
                  </a:lnTo>
                  <a:lnTo>
                    <a:pt x="2003737" y="1224598"/>
                  </a:lnTo>
                  <a:lnTo>
                    <a:pt x="2599524" y="1051031"/>
                  </a:lnTo>
                  <a:lnTo>
                    <a:pt x="2859785" y="1041351"/>
                  </a:lnTo>
                  <a:lnTo>
                    <a:pt x="3012130" y="1023425"/>
                  </a:lnTo>
                  <a:lnTo>
                    <a:pt x="3309771" y="1016083"/>
                  </a:lnTo>
                  <a:lnTo>
                    <a:pt x="3355562" y="1002742"/>
                  </a:lnTo>
                  <a:lnTo>
                    <a:pt x="3454578" y="1000353"/>
                  </a:lnTo>
                  <a:lnTo>
                    <a:pt x="3500726" y="986909"/>
                  </a:lnTo>
                  <a:lnTo>
                    <a:pt x="3550576" y="985614"/>
                  </a:lnTo>
                  <a:lnTo>
                    <a:pt x="3597037" y="972079"/>
                  </a:lnTo>
                  <a:lnTo>
                    <a:pt x="3647227" y="970685"/>
                  </a:lnTo>
                  <a:lnTo>
                    <a:pt x="4663382" y="674655"/>
                  </a:lnTo>
                  <a:lnTo>
                    <a:pt x="4625033" y="712283"/>
                  </a:lnTo>
                  <a:lnTo>
                    <a:pt x="4451720" y="815685"/>
                  </a:lnTo>
                  <a:close/>
                </a:path>
                <a:path extrusionOk="0" h="3113405" w="5134610">
                  <a:moveTo>
                    <a:pt x="4221976" y="909071"/>
                  </a:moveTo>
                  <a:lnTo>
                    <a:pt x="3562451" y="1101206"/>
                  </a:lnTo>
                  <a:lnTo>
                    <a:pt x="3461144" y="1104263"/>
                  </a:lnTo>
                  <a:lnTo>
                    <a:pt x="4404607" y="829410"/>
                  </a:lnTo>
                  <a:lnTo>
                    <a:pt x="4360886" y="855375"/>
                  </a:lnTo>
                  <a:lnTo>
                    <a:pt x="4265987" y="883021"/>
                  </a:lnTo>
                  <a:lnTo>
                    <a:pt x="4221976" y="909071"/>
                  </a:lnTo>
                  <a:close/>
                </a:path>
                <a:path extrusionOk="0" h="3113405" w="5134610">
                  <a:moveTo>
                    <a:pt x="4037526" y="976033"/>
                  </a:moveTo>
                  <a:lnTo>
                    <a:pt x="3708440" y="1071904"/>
                  </a:lnTo>
                  <a:lnTo>
                    <a:pt x="3657238" y="1073592"/>
                  </a:lnTo>
                  <a:lnTo>
                    <a:pt x="4080800" y="950199"/>
                  </a:lnTo>
                  <a:lnTo>
                    <a:pt x="4037526" y="976033"/>
                  </a:lnTo>
                  <a:close/>
                </a:path>
                <a:path extrusionOk="0" h="3113405" w="5134610">
                  <a:moveTo>
                    <a:pt x="795329" y="3084623"/>
                  </a:moveTo>
                  <a:lnTo>
                    <a:pt x="697574" y="3113101"/>
                  </a:lnTo>
                  <a:lnTo>
                    <a:pt x="643854" y="3102295"/>
                  </a:lnTo>
                  <a:lnTo>
                    <a:pt x="601612" y="3101373"/>
                  </a:lnTo>
                  <a:lnTo>
                    <a:pt x="562856" y="3086208"/>
                  </a:lnTo>
                  <a:lnTo>
                    <a:pt x="499343" y="3038571"/>
                  </a:lnTo>
                  <a:lnTo>
                    <a:pt x="472807" y="3006618"/>
                  </a:lnTo>
                  <a:lnTo>
                    <a:pt x="446196" y="2961459"/>
                  </a:lnTo>
                  <a:lnTo>
                    <a:pt x="422173" y="2915545"/>
                  </a:lnTo>
                  <a:lnTo>
                    <a:pt x="409283" y="2879617"/>
                  </a:lnTo>
                  <a:lnTo>
                    <a:pt x="395953" y="2830588"/>
                  </a:lnTo>
                  <a:lnTo>
                    <a:pt x="385881" y="2793838"/>
                  </a:lnTo>
                  <a:lnTo>
                    <a:pt x="725023" y="2695038"/>
                  </a:lnTo>
                  <a:lnTo>
                    <a:pt x="772001" y="2707808"/>
                  </a:lnTo>
                  <a:lnTo>
                    <a:pt x="478164" y="2793410"/>
                  </a:lnTo>
                  <a:lnTo>
                    <a:pt x="482208" y="2831916"/>
                  </a:lnTo>
                  <a:lnTo>
                    <a:pt x="497826" y="2880278"/>
                  </a:lnTo>
                  <a:lnTo>
                    <a:pt x="515962" y="2914678"/>
                  </a:lnTo>
                  <a:lnTo>
                    <a:pt x="541769" y="2960072"/>
                  </a:lnTo>
                  <a:lnTo>
                    <a:pt x="571274" y="2991160"/>
                  </a:lnTo>
                  <a:lnTo>
                    <a:pt x="606163" y="3007452"/>
                  </a:lnTo>
                  <a:lnTo>
                    <a:pt x="648470" y="3021583"/>
                  </a:lnTo>
                  <a:lnTo>
                    <a:pt x="696679" y="3033994"/>
                  </a:lnTo>
                  <a:lnTo>
                    <a:pt x="900504" y="2974615"/>
                  </a:lnTo>
                  <a:lnTo>
                    <a:pt x="894383" y="2989626"/>
                  </a:lnTo>
                  <a:lnTo>
                    <a:pt x="870733" y="3036200"/>
                  </a:lnTo>
                  <a:lnTo>
                    <a:pt x="835183" y="3059784"/>
                  </a:lnTo>
                  <a:lnTo>
                    <a:pt x="795329" y="3084623"/>
                  </a:lnTo>
                  <a:close/>
                </a:path>
                <a:path extrusionOk="0" h="3113405" w="5134610">
                  <a:moveTo>
                    <a:pt x="900504" y="2974615"/>
                  </a:moveTo>
                  <a:lnTo>
                    <a:pt x="742168" y="3020742"/>
                  </a:lnTo>
                  <a:lnTo>
                    <a:pt x="784614" y="2995149"/>
                  </a:lnTo>
                  <a:lnTo>
                    <a:pt x="813607" y="2960246"/>
                  </a:lnTo>
                  <a:lnTo>
                    <a:pt x="829798" y="2915846"/>
                  </a:lnTo>
                  <a:lnTo>
                    <a:pt x="833837" y="2861757"/>
                  </a:lnTo>
                  <a:lnTo>
                    <a:pt x="834607" y="2861533"/>
                  </a:lnTo>
                  <a:lnTo>
                    <a:pt x="828357" y="2850126"/>
                  </a:lnTo>
                  <a:lnTo>
                    <a:pt x="822396" y="2838634"/>
                  </a:lnTo>
                  <a:lnTo>
                    <a:pt x="815713" y="2827354"/>
                  </a:lnTo>
                  <a:lnTo>
                    <a:pt x="810847" y="2828771"/>
                  </a:lnTo>
                  <a:lnTo>
                    <a:pt x="766044" y="2815367"/>
                  </a:lnTo>
                  <a:lnTo>
                    <a:pt x="719320" y="2802523"/>
                  </a:lnTo>
                  <a:lnTo>
                    <a:pt x="670876" y="2790180"/>
                  </a:lnTo>
                  <a:lnTo>
                    <a:pt x="624468" y="2790472"/>
                  </a:lnTo>
                  <a:lnTo>
                    <a:pt x="478164" y="2793410"/>
                  </a:lnTo>
                  <a:lnTo>
                    <a:pt x="772001" y="2707808"/>
                  </a:lnTo>
                  <a:lnTo>
                    <a:pt x="816304" y="2721358"/>
                  </a:lnTo>
                  <a:lnTo>
                    <a:pt x="862462" y="2747595"/>
                  </a:lnTo>
                  <a:lnTo>
                    <a:pt x="909142" y="2786907"/>
                  </a:lnTo>
                  <a:lnTo>
                    <a:pt x="922953" y="2849024"/>
                  </a:lnTo>
                  <a:lnTo>
                    <a:pt x="918802" y="2863461"/>
                  </a:lnTo>
                  <a:lnTo>
                    <a:pt x="917662" y="2890249"/>
                  </a:lnTo>
                  <a:lnTo>
                    <a:pt x="915727" y="2917268"/>
                  </a:lnTo>
                  <a:lnTo>
                    <a:pt x="912744" y="2944593"/>
                  </a:lnTo>
                  <a:lnTo>
                    <a:pt x="900504" y="2974615"/>
                  </a:lnTo>
                  <a:close/>
                </a:path>
                <a:path extrusionOk="0" h="3113405" w="5134610">
                  <a:moveTo>
                    <a:pt x="14041" y="3100583"/>
                  </a:moveTo>
                  <a:lnTo>
                    <a:pt x="2877" y="3090608"/>
                  </a:lnTo>
                  <a:lnTo>
                    <a:pt x="23594" y="3084573"/>
                  </a:lnTo>
                  <a:lnTo>
                    <a:pt x="14041" y="3100583"/>
                  </a:lnTo>
                  <a:close/>
                </a:path>
              </a:pathLst>
            </a:custGeom>
            <a:solidFill>
              <a:srgbClr val="F5BE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41" name="Google Shape;3741;p5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875" y="176438"/>
              <a:ext cx="1685473" cy="16854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2" name="Google Shape;3742;p577"/>
          <p:cNvSpPr txBox="1"/>
          <p:nvPr>
            <p:ph type="title"/>
          </p:nvPr>
        </p:nvSpPr>
        <p:spPr>
          <a:xfrm>
            <a:off x="2387795" y="1674369"/>
            <a:ext cx="60381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1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5800">
                <a:solidFill>
                  <a:srgbClr val="1E1D91"/>
                </a:solidFill>
                <a:latin typeface="Calibri"/>
                <a:ea typeface="Calibri"/>
                <a:cs typeface="Calibri"/>
                <a:sym typeface="Calibri"/>
              </a:rPr>
              <a:t>Invest Wisely</a:t>
            </a:r>
            <a:endParaRPr sz="5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</a:pPr>
            <a:r>
              <a:rPr b="0" lang="zh-CN" sz="1800">
                <a:solidFill>
                  <a:srgbClr val="13499A"/>
                </a:solidFill>
                <a:latin typeface="Verdana"/>
                <a:ea typeface="Verdana"/>
                <a:cs typeface="Verdana"/>
                <a:sym typeface="Verdana"/>
              </a:rPr>
              <a:t>Money Habitudes for Long-Term Growth - Pro Guidance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3" name="Google Shape;3743;p577"/>
          <p:cNvSpPr txBox="1"/>
          <p:nvPr/>
        </p:nvSpPr>
        <p:spPr>
          <a:xfrm>
            <a:off x="508000" y="4413938"/>
            <a:ext cx="1995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5BE49"/>
                </a:solidFill>
                <a:latin typeface="Calibri"/>
                <a:ea typeface="Calibri"/>
                <a:cs typeface="Calibri"/>
                <a:sym typeface="Calibri"/>
              </a:rPr>
              <a:t>Money Habitudes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